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9" r:id="rId4"/>
    <p:sldId id="278" r:id="rId5"/>
    <p:sldId id="257" r:id="rId6"/>
    <p:sldId id="262" r:id="rId7"/>
    <p:sldId id="264" r:id="rId8"/>
    <p:sldId id="258" r:id="rId9"/>
    <p:sldId id="259" r:id="rId10"/>
    <p:sldId id="260" r:id="rId11"/>
    <p:sldId id="281" r:id="rId12"/>
    <p:sldId id="271" r:id="rId13"/>
    <p:sldId id="284" r:id="rId14"/>
    <p:sldId id="287" r:id="rId15"/>
    <p:sldId id="288" r:id="rId16"/>
    <p:sldId id="286" r:id="rId17"/>
    <p:sldId id="267" r:id="rId18"/>
    <p:sldId id="273" r:id="rId19"/>
    <p:sldId id="265" r:id="rId20"/>
    <p:sldId id="274" r:id="rId21"/>
    <p:sldId id="268" r:id="rId22"/>
    <p:sldId id="275" r:id="rId23"/>
    <p:sldId id="289" r:id="rId24"/>
    <p:sldId id="270" r:id="rId25"/>
    <p:sldId id="282" r:id="rId26"/>
    <p:sldId id="276" r:id="rId27"/>
    <p:sldId id="272" r:id="rId28"/>
    <p:sldId id="277" r:id="rId29"/>
    <p:sldId id="291" r:id="rId30"/>
    <p:sldId id="266" r:id="rId31"/>
    <p:sldId id="303" r:id="rId32"/>
    <p:sldId id="290" r:id="rId33"/>
    <p:sldId id="292" r:id="rId34"/>
    <p:sldId id="295" r:id="rId35"/>
    <p:sldId id="293" r:id="rId36"/>
    <p:sldId id="294" r:id="rId37"/>
    <p:sldId id="297" r:id="rId38"/>
    <p:sldId id="296" r:id="rId39"/>
    <p:sldId id="298" r:id="rId40"/>
    <p:sldId id="301" r:id="rId41"/>
    <p:sldId id="299" r:id="rId42"/>
    <p:sldId id="300" r:id="rId43"/>
    <p:sldId id="30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455B-F6D7-4D24-AB82-D611D0F56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34953-2134-47AE-AC49-3D99D5AE9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4F36-BDA6-4211-AD76-99638F46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92F61-5BA7-432E-85AD-61252AD1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5E5E0-E54B-4C33-9C10-4431DC61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5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9C250-6BD1-4C54-8D23-E1A37FBE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82831-3EE2-4756-9372-42EC7AB6C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F783-5076-4975-AE23-92008F41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9B5CB-0D53-4588-9A95-BA653920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B5BA-609E-4165-8819-E404B7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6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A1666C-7471-42BE-974E-C831A486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2D5F9-3975-49A2-A3A0-57DE16761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596EB-5CD8-4A60-8968-8F0D0B77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7C0B4-2B14-4B33-AECB-70C3D68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FA7D-A483-417E-ACDB-B352A89C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7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15F2EBC6-8E8F-4719-A6A8-F587A4E9B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973"/>
            <a:ext cx="10519939" cy="366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8CCEA7-DBCE-4FDE-B8A4-A217A3A4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BABC6-0CC6-4714-94FF-12E4D71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47FA6854-F1CA-45F3-B3CC-3E16AF536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0" r="-267"/>
          <a:stretch/>
        </p:blipFill>
        <p:spPr>
          <a:xfrm>
            <a:off x="6495625" y="3199973"/>
            <a:ext cx="5758301" cy="3664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AFECAE-EC91-43C0-B753-7DCA50E633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3453" y="3555081"/>
            <a:ext cx="7447547" cy="2983831"/>
          </a:xfrm>
        </p:spPr>
        <p:txBody>
          <a:bodyPr>
            <a:normAutofit/>
          </a:bodyPr>
          <a:lstStyle>
            <a:lvl1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218EF84-F2D8-4355-B6CE-13CECDFF79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66950" y="6108032"/>
            <a:ext cx="2725480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1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739731D-246C-48AB-90A9-6C35F8AA8CAE}"/>
              </a:ext>
            </a:extLst>
          </p:cNvPr>
          <p:cNvGrpSpPr/>
          <p:nvPr userDrawn="1"/>
        </p:nvGrpSpPr>
        <p:grpSpPr>
          <a:xfrm>
            <a:off x="0" y="3194712"/>
            <a:ext cx="12192000" cy="3663288"/>
            <a:chOff x="0" y="3194712"/>
            <a:chExt cx="12192000" cy="3663288"/>
          </a:xfrm>
        </p:grpSpPr>
        <p:pic>
          <p:nvPicPr>
            <p:cNvPr id="8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F70CFF7-CF9C-4374-93BD-1EA4A08AD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194712"/>
              <a:ext cx="10515600" cy="3663288"/>
            </a:xfrm>
            <a:prstGeom prst="rect">
              <a:avLst/>
            </a:prstGeom>
          </p:spPr>
        </p:pic>
        <p:pic>
          <p:nvPicPr>
            <p:cNvPr id="9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D57F24A-29F9-454A-AB06-46F7E0815B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339B36-227C-44E7-8A7A-CA70753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7C95C92-F074-44C1-8DEC-EC28336187E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58724" y="6109701"/>
            <a:ext cx="2725480" cy="365126"/>
          </a:xfrm>
        </p:spPr>
        <p:txBody>
          <a:bodyPr>
            <a:noAutofit/>
          </a:bodyPr>
          <a:lstStyle>
            <a:lvl1pPr algn="ctr"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2169CA-2F87-48DB-BA87-540638B15A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555081"/>
            <a:ext cx="744754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5321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6CEFA2-DE1C-4C5C-9C91-C45D25B06588}"/>
              </a:ext>
            </a:extLst>
          </p:cNvPr>
          <p:cNvGrpSpPr/>
          <p:nvPr userDrawn="1"/>
        </p:nvGrpSpPr>
        <p:grpSpPr>
          <a:xfrm>
            <a:off x="0" y="3193957"/>
            <a:ext cx="12253926" cy="3664800"/>
            <a:chOff x="0" y="3193957"/>
            <a:chExt cx="12253926" cy="3664800"/>
          </a:xfrm>
        </p:grpSpPr>
        <p:pic>
          <p:nvPicPr>
            <p:cNvPr id="8" name="그림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4C961739-5955-43FD-958E-930664119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0" r="-267"/>
            <a:stretch/>
          </p:blipFill>
          <p:spPr>
            <a:xfrm>
              <a:off x="5757111" y="3193957"/>
              <a:ext cx="6496815" cy="3664800"/>
            </a:xfrm>
            <a:prstGeom prst="rect">
              <a:avLst/>
            </a:prstGeom>
          </p:spPr>
        </p:pic>
        <p:pic>
          <p:nvPicPr>
            <p:cNvPr id="10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B8F690E1-D559-4178-ABCA-A0F607EF8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28E024-DB0A-4705-A4D8-AC01DFCB17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621254"/>
            <a:ext cx="1143601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3D6A93-ACA6-470F-879D-2A694542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053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F8CBB-9E9E-4309-A74D-2667C1F0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22A36-F76B-4FF1-9226-BF047CED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2BB95-E6BE-44F2-AD12-C1BDE3A4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FAC96F-7EC3-4362-AABD-5AC2C10C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CED706-B81E-45D7-8A4D-32F400030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4C20D5-6A1F-4215-8A3B-C7963B10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020837-CA36-4AEF-8478-408CAEAF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E07D55-CDF3-4103-B7F1-898A0825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6F92-051A-426A-B17F-2F04912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8C59AB-8BD5-4D6B-B16C-DE76679C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C5078-9CF3-4C94-9483-2A571D4C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BFCE0-B692-4321-8705-F86B0C8B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36026-3665-46DB-924C-94EFEACD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62F23-95CD-44A9-ACF1-4B4C9141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049D4-F149-494B-A9F0-A7EAF8C5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C77-7680-4EAD-8AFD-90718AE8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D3A6F-E023-4BBA-AA20-38B38D08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27ACB-47C9-4FAD-A617-D622394CC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2E8F-821F-4CFF-976C-8AF33B72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AB67B-4CC7-4784-BEB3-75C40BDF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00E05-4BDD-48F1-987C-BEEFB78E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899B-B097-46D6-8227-085BA998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5A6DC-7DE3-4C05-95F6-03244FFE7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A5816-BEFF-4E6D-A66B-C7B922082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AF10A-6E1D-4DAD-BDBE-969B21CD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1A86E-8B5C-448D-85EF-D7005DA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3E58E-63A2-48EA-ADD3-7038EA91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28525F-B895-4D07-A652-505358A2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93E6E-708F-427B-811A-07F101C8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3BD7A-227A-4F8A-9F83-9B9B5796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897E-407B-45EB-B1CB-AC04CF9781D4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1538B-D251-47BE-B59E-A1D52D132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1744D-84D9-430F-9E19-3A586F2F8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5D5C9-17B4-450F-A93A-A5DA6F3FB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다이어로그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A4474-8D60-43BA-90AE-B189A7AD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03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주위에 인기척이 느껴지지 않는 걸로 보아 근처에 사람은 없는 듯 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그래도 돌아다니면서 </a:t>
            </a:r>
            <a:r>
              <a:rPr lang="ko-KR" altLang="en-US" dirty="0" err="1"/>
              <a:t>뭐라도</a:t>
            </a:r>
            <a:r>
              <a:rPr lang="ko-KR" altLang="en-US" dirty="0"/>
              <a:t> 찾아보자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E8E1455-B61D-4686-B0D6-AEF01A4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6A29FE-B9E0-4AFB-A292-139111CBC79F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1990A-7F75-4D7B-BF41-E71233CDC0D2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C511EC-6A1F-4F36-8765-DCFBFBF32C3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4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이동</a:t>
            </a:r>
            <a:r>
              <a:rPr lang="en-US" altLang="ko-KR" dirty="0"/>
              <a:t>-WASD</a:t>
            </a:r>
          </a:p>
          <a:p>
            <a:pPr marL="0" indent="0">
              <a:buNone/>
            </a:pP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-</a:t>
            </a:r>
            <a:r>
              <a:rPr lang="ko-KR" altLang="en-US" dirty="0" err="1"/>
              <a:t>좌클릭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r>
              <a:rPr lang="en-US" altLang="ko-KR" dirty="0"/>
              <a:t>-ESC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i="1" dirty="0"/>
              <a:t>(TAP</a:t>
            </a:r>
            <a:r>
              <a:rPr lang="ko-KR" altLang="en-US" i="1" dirty="0"/>
              <a:t> 비활성화</a:t>
            </a:r>
            <a:r>
              <a:rPr lang="en-US" altLang="ko-KR" i="1" dirty="0"/>
              <a:t>) – </a:t>
            </a:r>
            <a:r>
              <a:rPr lang="ko-KR" altLang="en-US" i="1" dirty="0"/>
              <a:t>차후 이벤트를 보면 활성화된다</a:t>
            </a:r>
            <a:r>
              <a:rPr lang="en-US" altLang="ko-KR" i="1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E6CA4-6C68-44C8-8BE4-D3D23515B2C9}"/>
              </a:ext>
            </a:extLst>
          </p:cNvPr>
          <p:cNvSpPr txBox="1"/>
          <p:nvPr/>
        </p:nvSpPr>
        <p:spPr>
          <a:xfrm>
            <a:off x="8760542" y="2790395"/>
            <a:ext cx="338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 </a:t>
            </a:r>
            <a:r>
              <a:rPr lang="ko-KR" altLang="en-US" dirty="0"/>
              <a:t>설명을 </a:t>
            </a:r>
            <a:r>
              <a:rPr lang="ko-KR" altLang="en-US" dirty="0" err="1"/>
              <a:t>추가하는게</a:t>
            </a:r>
            <a:r>
              <a:rPr lang="ko-KR" altLang="en-US" dirty="0"/>
              <a:t> 맞을까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787AD-A603-4B1B-AECF-144518A56748}"/>
              </a:ext>
            </a:extLst>
          </p:cNvPr>
          <p:cNvSpPr txBox="1"/>
          <p:nvPr/>
        </p:nvSpPr>
        <p:spPr>
          <a:xfrm>
            <a:off x="845218" y="1359177"/>
            <a:ext cx="2867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-1</a:t>
            </a:r>
            <a:r>
              <a:rPr lang="ko-KR" altLang="en-US" b="1" dirty="0"/>
              <a:t> 상호작용 오브젝트 </a:t>
            </a:r>
            <a:r>
              <a:rPr lang="en-US" altLang="ko-KR" dirty="0"/>
              <a:t>(</a:t>
            </a:r>
            <a:r>
              <a:rPr lang="ko-KR" altLang="en-US" dirty="0"/>
              <a:t>느낌표 말풍선으로 표시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채집자원 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팻말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호수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건물 잔해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망가진 </a:t>
            </a:r>
            <a:r>
              <a:rPr lang="ko-KR" altLang="en-US" dirty="0" err="1">
                <a:solidFill>
                  <a:srgbClr val="FF0000"/>
                </a:solidFill>
              </a:rPr>
              <a:t>조합기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그루터기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데이터조각</a:t>
            </a:r>
            <a:endParaRPr lang="en-US" altLang="ko-KR" dirty="0"/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3C1F93-8E9C-4D11-B45A-9E0A3FAA55E9}"/>
              </a:ext>
            </a:extLst>
          </p:cNvPr>
          <p:cNvSpPr/>
          <p:nvPr/>
        </p:nvSpPr>
        <p:spPr>
          <a:xfrm>
            <a:off x="8499610" y="1989447"/>
            <a:ext cx="1423147" cy="992639"/>
          </a:xfrm>
          <a:prstGeom prst="corner">
            <a:avLst>
              <a:gd name="adj1" fmla="val 66791"/>
              <a:gd name="adj2" fmla="val 1150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2ADAD-C71D-4369-9208-534622153DE4}"/>
              </a:ext>
            </a:extLst>
          </p:cNvPr>
          <p:cNvSpPr/>
          <p:nvPr/>
        </p:nvSpPr>
        <p:spPr>
          <a:xfrm>
            <a:off x="6732181" y="1989446"/>
            <a:ext cx="1634725" cy="992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건물 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DD939-2012-48B0-9984-4498F549AF11}"/>
              </a:ext>
            </a:extLst>
          </p:cNvPr>
          <p:cNvSpPr/>
          <p:nvPr/>
        </p:nvSpPr>
        <p:spPr>
          <a:xfrm>
            <a:off x="7915096" y="2809359"/>
            <a:ext cx="451810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팻말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E3177B-AC5D-4A2D-BE9F-213E92A9A80B}"/>
              </a:ext>
            </a:extLst>
          </p:cNvPr>
          <p:cNvSpPr/>
          <p:nvPr/>
        </p:nvSpPr>
        <p:spPr>
          <a:xfrm>
            <a:off x="6789588" y="205060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건물 잔해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5C668F-EB6A-408D-88F8-21A81F2026F7}"/>
              </a:ext>
            </a:extLst>
          </p:cNvPr>
          <p:cNvSpPr/>
          <p:nvPr/>
        </p:nvSpPr>
        <p:spPr>
          <a:xfrm>
            <a:off x="7725172" y="2040822"/>
            <a:ext cx="586877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망가진 </a:t>
            </a:r>
            <a:r>
              <a:rPr lang="ko-KR" altLang="en-US" sz="1000" dirty="0" err="1"/>
              <a:t>조합기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9526E-A9C4-4B67-8665-624F44EA871A}"/>
              </a:ext>
            </a:extLst>
          </p:cNvPr>
          <p:cNvSpPr txBox="1"/>
          <p:nvPr/>
        </p:nvSpPr>
        <p:spPr>
          <a:xfrm>
            <a:off x="7032551" y="5771806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CAF629-1ACF-411E-BD69-C5871D14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94" y="92451"/>
            <a:ext cx="1878551" cy="14006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A1F02-36A2-4DBA-912C-30A3D3FF406D}"/>
              </a:ext>
            </a:extLst>
          </p:cNvPr>
          <p:cNvSpPr/>
          <p:nvPr/>
        </p:nvSpPr>
        <p:spPr>
          <a:xfrm>
            <a:off x="6063194" y="199191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그루터기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F36FB-8F2E-4535-8C81-028939DA030F}"/>
              </a:ext>
            </a:extLst>
          </p:cNvPr>
          <p:cNvSpPr txBox="1"/>
          <p:nvPr/>
        </p:nvSpPr>
        <p:spPr>
          <a:xfrm>
            <a:off x="6757540" y="5466413"/>
            <a:ext cx="115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 생성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4DA30-93E8-49A1-803F-3FC0B66C08A6}"/>
              </a:ext>
            </a:extLst>
          </p:cNvPr>
          <p:cNvSpPr txBox="1"/>
          <p:nvPr/>
        </p:nvSpPr>
        <p:spPr>
          <a:xfrm>
            <a:off x="887329" y="4595245"/>
            <a:ext cx="3031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확인한 오브젝트는 느낌표 말풍선을 비활성화한다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이미 확인한 오브젝트를 다시 확인할 때의 텍스트 문구가 다르다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DA777-CECF-4B05-8B4F-AFC8977987AC}"/>
              </a:ext>
            </a:extLst>
          </p:cNvPr>
          <p:cNvSpPr/>
          <p:nvPr/>
        </p:nvSpPr>
        <p:spPr>
          <a:xfrm>
            <a:off x="7784164" y="5691110"/>
            <a:ext cx="747486" cy="364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채집자원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9C5939-D3FA-45F9-B851-55EB60554A92}"/>
              </a:ext>
            </a:extLst>
          </p:cNvPr>
          <p:cNvSpPr/>
          <p:nvPr/>
        </p:nvSpPr>
        <p:spPr>
          <a:xfrm>
            <a:off x="1072018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B97903-6F93-47D6-AA06-2CE1F726E699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571A-ECB7-4102-B0CA-AF2E11B89D41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01685-E48D-4A4F-9EB7-24AEDE8D38B2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EA1034-474D-491D-8601-6AA432346A05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808F9-7BEC-4C00-BB2E-234A2B39FE72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36695-5826-4691-900E-F90CD71C5D4D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714D4E-DF40-4AD7-B7B6-A2A84E1191AA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8BF33C-DDF0-48BE-B454-F3ED319EA926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DE69C-D4FB-4578-A01D-A873689347D1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097E75-AAAE-4C23-B803-16ADC222F1C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2FE50-867C-4F3C-8638-EC50C06505CD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70EF59-6FFA-4A18-A087-7D21AC0E45F5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509699-82D2-4E48-87BC-2D708E69B97B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D1F31-2590-4A4F-B9F6-08F7DEE5895F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06292E-0D26-4755-A5E0-1946179A5873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DA123D-C4A1-4D68-A491-10F53A882E39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770589-20D6-4D3A-8BDC-F1CBE507A0E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201C58-4B9C-4708-A0A5-876B23869FFF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E62FE7-BBD5-4B81-B43F-A270F6322614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C0532C-AAFC-4BA1-8130-EB478DCD025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pic>
        <p:nvPicPr>
          <p:cNvPr id="11" name="그림 10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3989042A-9D57-4613-849F-5FA1B0BB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51"/>
            <a:ext cx="2487561" cy="139925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E368B-6883-457E-BF95-8B4CBFC71094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6B66EF6-85A9-4ACF-838B-6D740D4A9C05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A5D20F-C95E-410F-9668-2A028BD4E51C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694E2E-6C7D-4EA8-8919-B29B318D940D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ACE29C-20B0-4358-8855-BA41E7145AC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760B45-1FCA-4369-A58C-4626C8E24F6F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FFD78A-07C5-454B-ADC4-E0F038E61A6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E4B45-30C3-4296-A79D-25DF541C25E9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13542C-09B6-4F81-B101-99976285E093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F4A-EF3C-43D4-87B6-32B647E53E1F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179B3-4D60-44F6-A3E5-1DF8EDE674C1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A6D44-7586-4294-AC25-31AE9CBC9B7D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956B87-8C59-4BD8-850C-1806C6F7EE30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FE66B42-8ED1-4B27-B7F0-6162B3514B81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3F902A-8C96-45D2-9E9F-73402545AA77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17773B-D8DD-4340-831E-C4542272E8CD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7922AD-3DB8-4B26-AE50-116F45FA8B0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4B2DAD-E388-4F8C-880D-CBD78E758FFC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70FAA-D54B-40F3-9A99-ECC97DD45C1B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6E2382-0932-4847-9154-DDD4755DE032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FF69C3B2-B7F6-4734-B1F5-EB3F209AA553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902B3D-7E38-40A4-ADD9-43641B3A6ECB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9E5858-E08F-4B29-9662-76604363C1C1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C5BA585-D2A3-4B8F-81E4-BD94CEB8909E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99FA55-6C3A-4A0B-9EBA-45666C2D177B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503AE0-2A6C-47A9-9F32-34E5B5250E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EEC4C1-DE80-4952-A898-99151EA82516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CCE81-0AC1-4987-9D69-93F67C991455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E877641-0F0F-4504-8790-788AF8613151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1641FE-903B-4836-AE5C-8B12EC2DBB7B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DD2DC5-824D-44A9-BFB6-3130F1CEDEA6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7BA40E0-C00E-4E89-97FD-95503EEAFE32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DDD6CA-24F5-41FA-B3D7-A2E10E824C5A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53D5EB-74A1-481E-9C01-A04A29F9EA8A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7F6949-9296-4944-B03A-219F54E00137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24EB92-71BB-421E-80EA-9DF20055F49A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F0DFDA-4192-4602-AA48-13514B3E67FC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81AEE-282C-42C2-A6CC-E409847B66A0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0FD4-5C74-493E-8E8D-3AA817BBC56D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E4C1B5-1E0F-4078-8869-65FC4492EC7C}"/>
              </a:ext>
            </a:extLst>
          </p:cNvPr>
          <p:cNvSpPr/>
          <p:nvPr/>
        </p:nvSpPr>
        <p:spPr>
          <a:xfrm>
            <a:off x="5534639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1D3BA31-0577-4DD7-B3E0-CE5607FF95ED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1DAFF71-CA6E-4DE3-85CC-F6A3647A16FA}"/>
              </a:ext>
            </a:extLst>
          </p:cNvPr>
          <p:cNvSpPr/>
          <p:nvPr/>
        </p:nvSpPr>
        <p:spPr>
          <a:xfrm>
            <a:off x="6364091" y="449740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63C538-8BFE-4950-AC9C-403B527BA71F}"/>
              </a:ext>
            </a:extLst>
          </p:cNvPr>
          <p:cNvSpPr/>
          <p:nvPr/>
        </p:nvSpPr>
        <p:spPr>
          <a:xfrm>
            <a:off x="6364091" y="422023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663898-17CB-4E30-A3F8-1B2DE3F4F517}"/>
              </a:ext>
            </a:extLst>
          </p:cNvPr>
          <p:cNvSpPr/>
          <p:nvPr/>
        </p:nvSpPr>
        <p:spPr>
          <a:xfrm>
            <a:off x="6364091" y="39494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526B0-38D7-4CF4-AF74-3F963B4BC5AC}"/>
              </a:ext>
            </a:extLst>
          </p:cNvPr>
          <p:cNvSpPr/>
          <p:nvPr/>
        </p:nvSpPr>
        <p:spPr>
          <a:xfrm>
            <a:off x="6630758" y="421594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C5CA41-519A-4D7A-AAD6-E85858ECF14B}"/>
              </a:ext>
            </a:extLst>
          </p:cNvPr>
          <p:cNvSpPr/>
          <p:nvPr/>
        </p:nvSpPr>
        <p:spPr>
          <a:xfrm>
            <a:off x="6630758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1B791A-7A39-4B74-BDE5-B38844C1C6B6}"/>
              </a:ext>
            </a:extLst>
          </p:cNvPr>
          <p:cNvSpPr/>
          <p:nvPr/>
        </p:nvSpPr>
        <p:spPr>
          <a:xfrm>
            <a:off x="6630758" y="367340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AB6737-EE82-40E4-8634-15ECB525D850}"/>
              </a:ext>
            </a:extLst>
          </p:cNvPr>
          <p:cNvSpPr/>
          <p:nvPr/>
        </p:nvSpPr>
        <p:spPr>
          <a:xfrm>
            <a:off x="7648429" y="422390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CE1CBB-67CC-4159-949B-36F53D1BD88F}"/>
              </a:ext>
            </a:extLst>
          </p:cNvPr>
          <p:cNvSpPr/>
          <p:nvPr/>
        </p:nvSpPr>
        <p:spPr>
          <a:xfrm>
            <a:off x="7648429" y="394672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A4C44ED-CA1E-40C9-8322-08BE6EA12D0A}"/>
              </a:ext>
            </a:extLst>
          </p:cNvPr>
          <p:cNvSpPr/>
          <p:nvPr/>
        </p:nvSpPr>
        <p:spPr>
          <a:xfrm>
            <a:off x="7648429" y="367590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7FB919-A696-4526-A53C-ADACF914309C}"/>
              </a:ext>
            </a:extLst>
          </p:cNvPr>
          <p:cNvSpPr/>
          <p:nvPr/>
        </p:nvSpPr>
        <p:spPr>
          <a:xfrm>
            <a:off x="7915096" y="395151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A815683-E55E-4B16-B9DC-3A5B82B1BC26}"/>
              </a:ext>
            </a:extLst>
          </p:cNvPr>
          <p:cNvSpPr/>
          <p:nvPr/>
        </p:nvSpPr>
        <p:spPr>
          <a:xfrm>
            <a:off x="7908746" y="367479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CC6CDAE-8EAD-484D-8F56-60E0394F5F3B}"/>
              </a:ext>
            </a:extLst>
          </p:cNvPr>
          <p:cNvSpPr/>
          <p:nvPr/>
        </p:nvSpPr>
        <p:spPr>
          <a:xfrm>
            <a:off x="7915096" y="421911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EF2BED-628F-4B66-9326-B0A78F794BC3}"/>
              </a:ext>
            </a:extLst>
          </p:cNvPr>
          <p:cNvSpPr/>
          <p:nvPr/>
        </p:nvSpPr>
        <p:spPr>
          <a:xfrm>
            <a:off x="8184097" y="44983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1CD179-DAC0-4845-9A30-58D4F84B4DDD}"/>
              </a:ext>
            </a:extLst>
          </p:cNvPr>
          <p:cNvSpPr/>
          <p:nvPr/>
        </p:nvSpPr>
        <p:spPr>
          <a:xfrm>
            <a:off x="8184097" y="42275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53655-4D97-405F-9CCB-CE60E8B8DBBF}"/>
              </a:ext>
            </a:extLst>
          </p:cNvPr>
          <p:cNvSpPr/>
          <p:nvPr/>
        </p:nvSpPr>
        <p:spPr>
          <a:xfrm>
            <a:off x="8184097" y="395674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DD3B7C-3797-41DC-844A-8E6DFD301BD0}"/>
              </a:ext>
            </a:extLst>
          </p:cNvPr>
          <p:cNvSpPr/>
          <p:nvPr/>
        </p:nvSpPr>
        <p:spPr>
          <a:xfrm>
            <a:off x="8450764" y="4219652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EB9CB8B-AF21-48B8-8C95-C3257A8BC6F3}"/>
              </a:ext>
            </a:extLst>
          </p:cNvPr>
          <p:cNvSpPr/>
          <p:nvPr/>
        </p:nvSpPr>
        <p:spPr>
          <a:xfrm>
            <a:off x="8450764" y="395563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0F3507-F420-4663-AA32-88A51284B00E}"/>
              </a:ext>
            </a:extLst>
          </p:cNvPr>
          <p:cNvSpPr/>
          <p:nvPr/>
        </p:nvSpPr>
        <p:spPr>
          <a:xfrm>
            <a:off x="8450764" y="449995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3104F36-23E7-4963-A3AE-97E4C7E139AD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3E1D4D-939A-4A44-A41B-29D94DD9DA5C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DFB3E3E-96EC-4AB0-9D04-BC7509EE235E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9CEF358-673B-4769-8870-BBD488AB2D32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F26721-F0DA-42F3-A86F-3BF3040F11BD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4F9EC9-5E60-4140-BB20-E1611B692B25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99F7B6F-21AE-4AE6-8638-DD36C4185282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5E52D51-B5C4-4AB5-BB30-AA2AD5DF5E61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3F6040-064A-424F-A5D8-40818B62AF48}"/>
              </a:ext>
            </a:extLst>
          </p:cNvPr>
          <p:cNvSpPr/>
          <p:nvPr/>
        </p:nvSpPr>
        <p:spPr>
          <a:xfrm>
            <a:off x="1099519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8FCAE36-B13E-4AF9-AD30-9E384337D984}"/>
              </a:ext>
            </a:extLst>
          </p:cNvPr>
          <p:cNvSpPr/>
          <p:nvPr/>
        </p:nvSpPr>
        <p:spPr>
          <a:xfrm>
            <a:off x="1127021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B3C26E-27F8-47C5-8AF0-3778A4762324}"/>
              </a:ext>
            </a:extLst>
          </p:cNvPr>
          <p:cNvSpPr/>
          <p:nvPr/>
        </p:nvSpPr>
        <p:spPr>
          <a:xfrm>
            <a:off x="10993807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2A7506F-7FCB-4EFB-8D0D-EFF78A595EAC}"/>
              </a:ext>
            </a:extLst>
          </p:cNvPr>
          <p:cNvSpPr/>
          <p:nvPr/>
        </p:nvSpPr>
        <p:spPr>
          <a:xfrm>
            <a:off x="11268819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BAC0C5B-3979-42DA-9CA6-41E5AE8CBBD3}"/>
              </a:ext>
            </a:extLst>
          </p:cNvPr>
          <p:cNvSpPr/>
          <p:nvPr/>
        </p:nvSpPr>
        <p:spPr>
          <a:xfrm>
            <a:off x="10178119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05B7BA-E0FC-43EE-9AAA-707E4F133439}"/>
              </a:ext>
            </a:extLst>
          </p:cNvPr>
          <p:cNvSpPr/>
          <p:nvPr/>
        </p:nvSpPr>
        <p:spPr>
          <a:xfrm>
            <a:off x="10446781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43D25-24A9-422F-8A1A-6249AA950783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8228EB-FFA9-49A6-BD68-8EDD71B59DAE}"/>
              </a:ext>
            </a:extLst>
          </p:cNvPr>
          <p:cNvSpPr/>
          <p:nvPr/>
        </p:nvSpPr>
        <p:spPr>
          <a:xfrm>
            <a:off x="6905770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9339D5B-178E-4F28-B352-C8E1C5F0F153}"/>
              </a:ext>
            </a:extLst>
          </p:cNvPr>
          <p:cNvSpPr/>
          <p:nvPr/>
        </p:nvSpPr>
        <p:spPr>
          <a:xfrm>
            <a:off x="9680108" y="2023125"/>
            <a:ext cx="390506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데이터</a:t>
            </a:r>
            <a:endParaRPr lang="en-US" altLang="ko-KR" sz="500" dirty="0"/>
          </a:p>
          <a:p>
            <a:pPr algn="ctr"/>
            <a:r>
              <a:rPr lang="ko-KR" altLang="en-US" sz="500" dirty="0"/>
              <a:t>조각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619E7-FCA0-48F5-AEEA-FADC371AE2A7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-1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525141E-A2A7-4065-82A1-665688AADAF3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EFE9D4-DC8C-4341-9EBA-B0B290680B78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1598D46-B683-4385-A6BA-0C5356077440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BFD7C78-E485-4134-84C0-08E565DED557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3C96F9-B4F1-4EB4-A2FD-913993B6047A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DBCFC0F-7D66-461B-A604-1E6457E56839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B448D69-CB63-46A2-8EB2-B266E2CB7821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98AAF2-7E68-452F-AAAB-2C44CE505343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3C6210-7531-4EAE-B249-148DAB6E7635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62DA83-E0DD-4E3D-B894-F165B87D755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A220A65-8B31-4587-AFF9-AA5BFD08A8BE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FB7E16-3EBC-4C2B-9863-A364D6966EA7}"/>
              </a:ext>
            </a:extLst>
          </p:cNvPr>
          <p:cNvSpPr/>
          <p:nvPr/>
        </p:nvSpPr>
        <p:spPr>
          <a:xfrm>
            <a:off x="10446781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</p:spTree>
    <p:extLst>
      <p:ext uri="{BB962C8B-B14F-4D97-AF65-F5344CB8AC3E}">
        <p14:creationId xmlns:p14="http://schemas.microsoft.com/office/powerpoint/2010/main" val="68014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가지고 있던 단검으로 돌을 부실 수 있을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부셔볼까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68B64A00-FCC6-4989-93A4-4F0771CF1DE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0" y="215518"/>
            <a:ext cx="3842100" cy="12847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</a:t>
            </a:r>
            <a:r>
              <a:rPr lang="en-US" altLang="ko-KR" dirty="0"/>
              <a:t>X </a:t>
            </a:r>
            <a:r>
              <a:rPr lang="ko-KR" altLang="en-US" dirty="0"/>
              <a:t>상호작용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선택지 주어짐</a:t>
            </a:r>
            <a:r>
              <a:rPr lang="en-US" altLang="ko-KR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0E1C1-E2C0-4A8C-96F9-D38BA839A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93" y="1973721"/>
            <a:ext cx="2214226" cy="1158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4152BB-558F-4486-ABD5-8A1D9326A645}"/>
              </a:ext>
            </a:extLst>
          </p:cNvPr>
          <p:cNvSpPr txBox="1"/>
          <p:nvPr/>
        </p:nvSpPr>
        <p:spPr>
          <a:xfrm>
            <a:off x="9900854" y="214819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B45DF-1D86-4E8D-B020-E1EEABDF78E8}"/>
              </a:ext>
            </a:extLst>
          </p:cNvPr>
          <p:cNvSpPr txBox="1"/>
          <p:nvPr/>
        </p:nvSpPr>
        <p:spPr>
          <a:xfrm>
            <a:off x="9900854" y="256675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아니오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3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쨍그랑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/>
              <a:t>돌을 깨자 안에서 의문의 조각을 발견했다</a:t>
            </a:r>
            <a:r>
              <a:rPr lang="en-US" altLang="ko-KR" dirty="0"/>
              <a:t>. </a:t>
            </a:r>
            <a:r>
              <a:rPr lang="ko-KR" altLang="en-US" dirty="0"/>
              <a:t>가까이 가 조각을 </a:t>
            </a:r>
            <a:r>
              <a:rPr lang="ko-KR" altLang="en-US" dirty="0" err="1"/>
              <a:t>주워보자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</a:t>
            </a:r>
            <a:r>
              <a:rPr lang="ko-KR" altLang="en-US" b="1" dirty="0"/>
              <a:t> 네 </a:t>
            </a:r>
            <a:r>
              <a:rPr lang="ko-KR" altLang="en-US" b="1" dirty="0" err="1"/>
              <a:t>선택시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나오고</a:t>
            </a:r>
            <a:r>
              <a:rPr lang="en-US" altLang="ko-KR" dirty="0"/>
              <a:t>, </a:t>
            </a:r>
            <a:r>
              <a:rPr lang="ko-KR" altLang="en-US" dirty="0"/>
              <a:t>채집자원 파괴 후 </a:t>
            </a:r>
            <a:r>
              <a:rPr lang="ko-KR" altLang="en-US" dirty="0">
                <a:solidFill>
                  <a:srgbClr val="FF0000"/>
                </a:solidFill>
              </a:rPr>
              <a:t>픽셀조각</a:t>
            </a:r>
            <a:r>
              <a:rPr lang="ko-KR" altLang="en-US" dirty="0"/>
              <a:t> 생성</a:t>
            </a:r>
            <a:r>
              <a:rPr lang="en-US" altLang="ko-KR" dirty="0"/>
              <a:t>. (</a:t>
            </a:r>
            <a:r>
              <a:rPr lang="ko-KR" altLang="en-US" dirty="0"/>
              <a:t>연출</a:t>
            </a:r>
            <a:r>
              <a:rPr lang="en-US" altLang="ko-KR" dirty="0"/>
              <a:t>)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픽셀조각에 느낌표 말풍선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0C12234-9796-49CB-B6F7-D2E07B8A019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4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9B6B61-618B-40DD-9506-C182200B25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픽</a:t>
            </a:r>
            <a:r>
              <a:rPr lang="en-US" altLang="ko-KR" dirty="0"/>
              <a:t>..</a:t>
            </a:r>
            <a:r>
              <a:rPr lang="ko-KR" altLang="en-US" dirty="0"/>
              <a:t>셀</a:t>
            </a:r>
            <a:r>
              <a:rPr lang="en-US" altLang="ko-KR" dirty="0"/>
              <a:t>.. </a:t>
            </a:r>
            <a:r>
              <a:rPr lang="ko-KR" altLang="en-US" dirty="0"/>
              <a:t>조각</a:t>
            </a:r>
            <a:r>
              <a:rPr lang="en-US" altLang="ko-KR" dirty="0"/>
              <a:t>? </a:t>
            </a:r>
            <a:r>
              <a:rPr lang="ko-KR" altLang="en-US" dirty="0"/>
              <a:t>뭔 진 모르겠지만 가지고 있다 보면 쓸 일이 있지 않을까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픽셀조각 </a:t>
            </a:r>
            <a:r>
              <a:rPr lang="ko-KR" altLang="en-US" b="1" dirty="0"/>
              <a:t>획득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얻은 아이템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1C80-39DD-4B02-8846-9F57F5061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9BC1E3-B42C-4B5B-9FE6-CCEB2FC9E645}"/>
              </a:ext>
            </a:extLst>
          </p:cNvPr>
          <p:cNvSpPr txBox="1"/>
          <p:nvPr/>
        </p:nvSpPr>
        <p:spPr>
          <a:xfrm>
            <a:off x="10742724" y="2623368"/>
            <a:ext cx="10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픽셀조각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0818F-CD43-4257-8F97-FDC9B6A5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45" y="2667996"/>
            <a:ext cx="369921" cy="280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F728E-E4F3-44E1-A750-71C29587A7FD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CE9D725-905B-496B-A4EA-7D240A9F39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 </a:t>
            </a:r>
            <a:r>
              <a:rPr lang="ko-KR" altLang="en-US" b="1" dirty="0" err="1"/>
              <a:t>아니오</a:t>
            </a:r>
            <a:r>
              <a:rPr lang="ko-KR" altLang="en-US" b="1" dirty="0"/>
              <a:t> 선택 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박스 닫힘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채집자원의 느낌표 말풍선 활성화 유지</a:t>
            </a:r>
            <a:r>
              <a:rPr lang="en-US" altLang="ko-KR" dirty="0"/>
              <a:t>. (</a:t>
            </a:r>
            <a:r>
              <a:rPr lang="ko-KR" altLang="en-US" dirty="0"/>
              <a:t>안 없어짐</a:t>
            </a:r>
            <a:r>
              <a:rPr lang="en-US" altLang="ko-KR" dirty="0"/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D01D952-E58B-4C8D-A3C9-C159DB8E16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프롤로그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55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250F6-1665-4917-B9D6-C00D113D81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팻말 느낌표 말풍선 비활성화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59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995F0-5869-4682-9890-C500437A448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5E42F-038B-4139-B790-E38527AD7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C1A77-76AF-441B-BF97-83BFD35B33A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6D47E1-6315-4744-9C14-AEB961F9A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46B19-65F6-4058-8F70-3F0E6983499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FFC6-49DD-4565-B16D-6FEBDE46F1C2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684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00D262-59CF-477A-87C3-50F9EAFF9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51970" r="34209" b="2710"/>
          <a:stretch/>
        </p:blipFill>
        <p:spPr bwMode="auto">
          <a:xfrm>
            <a:off x="4075365" y="365125"/>
            <a:ext cx="3074104" cy="2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(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  <a:r>
              <a:rPr lang="en-US" altLang="ko-KR" dirty="0"/>
              <a:t>) –&gt; </a:t>
            </a:r>
            <a:r>
              <a:rPr lang="ko-KR" altLang="en-US" dirty="0"/>
              <a:t>없어도 되긴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IMG_PlayerNormal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호수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423EE21-BBE9-4E46-988D-124582409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4CC67-E6F8-4F63-AC52-8276D044D12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D402A88-D215-48CE-9CAA-20EE5A0F7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2D814-E92F-4CB9-80CE-8903BCA713C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B438D-C14C-4A51-9DAD-FBA2A7E87A3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8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8602088-1509-42CF-B005-7B4A2CC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C4AFF06-5D22-424B-A0BD-FD90EC071E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653E46B-4261-4959-AD07-B032B5382E0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A993-7B2F-4CA7-BACB-9AD5E9DFEBF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대사</a:t>
            </a:r>
            <a:r>
              <a:rPr lang="en-US" altLang="ko-KR" dirty="0"/>
              <a:t>, </a:t>
            </a:r>
            <a:r>
              <a:rPr lang="ko-KR" altLang="en-US" dirty="0"/>
              <a:t>내 생각</a:t>
            </a:r>
          </a:p>
        </p:txBody>
      </p:sp>
    </p:spTree>
    <p:extLst>
      <p:ext uri="{BB962C8B-B14F-4D97-AF65-F5344CB8AC3E}">
        <p14:creationId xmlns:p14="http://schemas.microsoft.com/office/powerpoint/2010/main" val="378006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255F2-A648-46AA-AD6D-C0BA091EA8B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439DA-3D81-4B5F-8A34-41D39E56C38F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5E8B71-5E5E-4A48-9B6C-A579C532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0F2488-2BAE-4CAD-B9A9-5F8CF3BC4BE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CB9886-8352-48F8-87E3-B9A0A281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EA7D-460B-4147-9687-F2A296D9AAE9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16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잔해를 파헤쳐 책 한 권을 획득했다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건물잔해</a:t>
            </a:r>
            <a:r>
              <a:rPr lang="ko-KR" altLang="en-US" dirty="0"/>
              <a:t>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TAP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도트상태 잠금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데이터 조각</a:t>
            </a:r>
            <a:r>
              <a:rPr lang="en-US" altLang="ko-KR" dirty="0"/>
              <a:t> </a:t>
            </a:r>
            <a:r>
              <a:rPr lang="ko-KR" altLang="en-US" dirty="0"/>
              <a:t>오픈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DCE5E-DD62-474B-8819-18AD7A5F45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DB795-2EB1-498F-8864-CD90E09E0A6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663367-9AAC-437F-920C-E63CD43BA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184B62-FDA7-4EC7-8154-BD4E35A264FF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의문의 책</a:t>
            </a:r>
          </a:p>
        </p:txBody>
      </p:sp>
    </p:spTree>
    <p:extLst>
      <p:ext uri="{BB962C8B-B14F-4D97-AF65-F5344CB8AC3E}">
        <p14:creationId xmlns:p14="http://schemas.microsoft.com/office/powerpoint/2010/main" val="214297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한번 더 찾아봤지만 쓸 만한 물건은 없는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다른 곳을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E36D14-6F6C-46B6-B3F9-08D6C8D71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E6707-0707-4697-A5EF-9E168EE71A0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E3E174-E46A-4C2C-9CCC-32AC741C2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89B3D-416E-41AA-99C2-02743D15C02A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1C5D2-EFD1-4ADA-864A-9DDED61BD34B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03431E-DA9D-4B14-B781-ABE1F5B817D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3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331569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TAP </a:t>
            </a:r>
            <a:r>
              <a:rPr lang="ko-KR" altLang="en-US" b="1" dirty="0"/>
              <a:t>화면 </a:t>
            </a:r>
            <a:r>
              <a:rPr lang="en-US" altLang="ko-KR" b="1" dirty="0"/>
              <a:t>(</a:t>
            </a:r>
            <a:r>
              <a:rPr lang="ko-KR" altLang="en-US" b="1" dirty="0" err="1"/>
              <a:t>하고있는중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A08DC-76FA-4737-97BE-B02E202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" y="2113594"/>
            <a:ext cx="5495350" cy="3026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0A98F6-72D8-4DDE-BFAB-E0B002C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7" y="2113594"/>
            <a:ext cx="5535068" cy="30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1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CABC20-8096-4606-8E40-43BE288F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31759-4D6C-43BD-9BD2-6C4BF6586C02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9AEE9C-B344-469A-8349-909826DEE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23C619-F78A-4B76-B3D2-0D5DFE59219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C0C8-8B36-4108-913C-DCBE4A66370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5DB963-753C-4D83-B5AD-805AB374D56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65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D9BAE-B4C7-4327-AC9A-7A40387AE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35030-9689-483C-B184-AA63296C321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1B3905-639A-4DC2-97C9-7299F1D9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A50F-7899-40D2-B9FA-294EB995225B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9D4FA-E79C-4034-BD26-2052DD0A44C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B396282-2433-4363-9A47-1CFA0080417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9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C3A892-B4AF-4A4F-B6EA-C90FB4FEE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607CD-8E61-474F-95AC-2438F0EFF59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DF9113-E3BF-4B1F-AA19-1C292C417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4965-2F69-4F3A-85DE-27273D04FD6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9F2D7-3A39-454F-8DAA-A831F76E33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266E9F-FCA2-4E87-9CDF-2F9378A05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2B4B9E-43EA-44C0-A6BA-2469A67D3F2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1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데이터조각</a:t>
            </a:r>
            <a:r>
              <a:rPr lang="en-US" altLang="ko-KR" dirty="0"/>
              <a:t>? </a:t>
            </a:r>
            <a:r>
              <a:rPr lang="ko-KR" altLang="en-US" dirty="0"/>
              <a:t>이건 어디에 쓰는 거지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데이터 조각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데이터조각</a:t>
            </a:r>
            <a:r>
              <a:rPr lang="en-US" altLang="ko-KR" dirty="0"/>
              <a:t>1 </a:t>
            </a:r>
            <a:r>
              <a:rPr lang="ko-KR" altLang="en-US" dirty="0"/>
              <a:t>내용 오픈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62AC33-2145-4B52-957C-B1FE3F8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7E61C-67E6-417E-920C-27DBE77B7CEB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데이터조각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E738DE-A848-4D2E-B425-C1083A35F0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34CFB72-CE49-4651-8CA3-66FA0B79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CD9EE8-0D4F-49DF-A9AD-5949732294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F90279A-3D6F-477A-8867-3E1B844A92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F1F1F-9BED-4568-B777-04C822B81A62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 대사</a:t>
            </a:r>
          </a:p>
        </p:txBody>
      </p:sp>
    </p:spTree>
    <p:extLst>
      <p:ext uri="{BB962C8B-B14F-4D97-AF65-F5344CB8AC3E}">
        <p14:creationId xmlns:p14="http://schemas.microsoft.com/office/powerpoint/2010/main" val="3488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아직 살펴 볼 게 더 남아 있는 듯하다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 </a:t>
            </a:r>
            <a:r>
              <a:rPr lang="en-US" altLang="ko-KR" b="1" dirty="0">
                <a:solidFill>
                  <a:srgbClr val="FF0000"/>
                </a:solidFill>
              </a:rPr>
              <a:t>– 2 </a:t>
            </a:r>
            <a:r>
              <a:rPr lang="ko-KR" altLang="en-US" b="1" dirty="0">
                <a:solidFill>
                  <a:srgbClr val="FF0000"/>
                </a:solidFill>
              </a:rPr>
              <a:t>로 이동 </a:t>
            </a:r>
            <a:r>
              <a:rPr lang="ko-KR" altLang="en-US" b="1" dirty="0"/>
              <a:t>할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O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숲</a:t>
            </a:r>
            <a:r>
              <a:rPr lang="en-US" altLang="ko-KR" dirty="0"/>
              <a:t>2 </a:t>
            </a:r>
            <a:r>
              <a:rPr lang="ko-KR" altLang="en-US" dirty="0" err="1"/>
              <a:t>씬으로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씬 이동 불가</a:t>
            </a:r>
            <a:r>
              <a:rPr lang="en-US" altLang="ko-KR" dirty="0"/>
              <a:t>.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AA6277-EB8F-4ECE-AE51-72F64AC4C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C506-B979-47EC-AD72-85551ADA383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AADAF5-0EA8-41F1-AD79-FC1C2692D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4DBDD-A5DA-47DB-A172-EA445C33490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5B4F-D83E-4A22-8206-2A01E2557D7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5BE108-6BA6-46DE-83E6-1D5AD2BE86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950" y="6108032"/>
            <a:ext cx="2725480" cy="3651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BE4D-DAF5-44D4-9494-B09054357851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</a:t>
            </a:r>
            <a:r>
              <a:rPr lang="ko-KR" altLang="en-US" dirty="0"/>
              <a:t>던전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-2 </a:t>
            </a:r>
            <a:r>
              <a:rPr lang="ko-KR" altLang="en-US" b="1" dirty="0"/>
              <a:t>오브젝트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7789014" y="206419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34E686B-12DE-4651-85C5-291B1C54664A}"/>
              </a:ext>
            </a:extLst>
          </p:cNvPr>
          <p:cNvSpPr/>
          <p:nvPr/>
        </p:nvSpPr>
        <p:spPr>
          <a:xfrm>
            <a:off x="74528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1378D81-8959-42F9-973B-58FACF64FD92}"/>
              </a:ext>
            </a:extLst>
          </p:cNvPr>
          <p:cNvSpPr/>
          <p:nvPr/>
        </p:nvSpPr>
        <p:spPr>
          <a:xfrm>
            <a:off x="772784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36E572D-5E6D-498C-B3F6-A18B5C002803}"/>
              </a:ext>
            </a:extLst>
          </p:cNvPr>
          <p:cNvSpPr/>
          <p:nvPr/>
        </p:nvSpPr>
        <p:spPr>
          <a:xfrm>
            <a:off x="800585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7C2324F-A2C4-437F-A8BA-BABF456FD4C0}"/>
              </a:ext>
            </a:extLst>
          </p:cNvPr>
          <p:cNvSpPr/>
          <p:nvPr/>
        </p:nvSpPr>
        <p:spPr>
          <a:xfrm>
            <a:off x="82808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AB2D583-5F59-43A0-AEE8-EF3C5BE491A4}"/>
              </a:ext>
            </a:extLst>
          </p:cNvPr>
          <p:cNvSpPr/>
          <p:nvPr/>
        </p:nvSpPr>
        <p:spPr>
          <a:xfrm>
            <a:off x="107285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B06662-C6DA-4E14-95EC-FAE8B473C082}"/>
              </a:ext>
            </a:extLst>
          </p:cNvPr>
          <p:cNvSpPr/>
          <p:nvPr/>
        </p:nvSpPr>
        <p:spPr>
          <a:xfrm>
            <a:off x="110035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116EB16-D898-427D-A636-24695F3EB634}"/>
              </a:ext>
            </a:extLst>
          </p:cNvPr>
          <p:cNvSpPr/>
          <p:nvPr/>
        </p:nvSpPr>
        <p:spPr>
          <a:xfrm>
            <a:off x="112751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205EE7A-26B4-4417-BD46-9AAE94059344}"/>
              </a:ext>
            </a:extLst>
          </p:cNvPr>
          <p:cNvSpPr/>
          <p:nvPr/>
        </p:nvSpPr>
        <p:spPr>
          <a:xfrm>
            <a:off x="115501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</p:spTree>
    <p:extLst>
      <p:ext uri="{BB962C8B-B14F-4D97-AF65-F5344CB8AC3E}">
        <p14:creationId xmlns:p14="http://schemas.microsoft.com/office/powerpoint/2010/main" val="43914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-2 </a:t>
            </a:r>
            <a:r>
              <a:rPr lang="ko-KR" altLang="en-US" b="1" dirty="0"/>
              <a:t>오브젝트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10861358" y="188131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D695A63-D1A2-40B2-8785-32694718673F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55323E2-8986-4B2D-BEB3-AACE5D8CE14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4E2F755-8E69-4BB7-BB8C-D6BA9B71B171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DBC86A-C6D3-4F75-98BB-1EDD4FCF8C7F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5EA3027-3357-4F6D-9087-33C832085B59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2196395-EC90-48A3-ADDE-39F00C094C22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72896E-C052-44C3-9974-B6AF4D2DC79B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4C970C-89AF-41B5-A405-FF66DEA47A1C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057992F-192C-4C3F-A169-9E543896302F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171712F-7B24-4435-ACD2-4478AEB01659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775B046-EFFB-45CD-85B0-014D65369884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F06B760-5A50-4B83-999E-0D9E7F362A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48DA337-7FBC-4D89-9E8D-08A2A40034B5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BBA647B-ACA8-423F-BB75-0EABEEB84886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A5579F5-7442-444A-A5F3-0C174B0CB140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4A49389-04DA-463F-918F-023B1CB95A82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52141F-FAE7-4FD9-92B8-A8F773421CB0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6B03D59-5CC0-4A99-B8AD-C1401F8DBA7C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4F66DFD-74E3-47D2-AF85-8CF63C963113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DEBA95F-95DA-4E2B-BE8E-D23DF489E7CE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5BCD85E-338E-4145-9B15-7669CF0931CA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68A6BF1-C3E8-49F4-8105-7C054D1A6F17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28E6161-518A-4AA6-ABA2-EADD97716E81}"/>
              </a:ext>
            </a:extLst>
          </p:cNvPr>
          <p:cNvSpPr/>
          <p:nvPr/>
        </p:nvSpPr>
        <p:spPr>
          <a:xfrm>
            <a:off x="5528301" y="389157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B5D81C5-4737-4AD1-AD45-CE6BFEC322A2}"/>
              </a:ext>
            </a:extLst>
          </p:cNvPr>
          <p:cNvSpPr/>
          <p:nvPr/>
        </p:nvSpPr>
        <p:spPr>
          <a:xfrm>
            <a:off x="5528301" y="362030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841F536-4945-4A1E-B330-9F6A63099D04}"/>
              </a:ext>
            </a:extLst>
          </p:cNvPr>
          <p:cNvSpPr/>
          <p:nvPr/>
        </p:nvSpPr>
        <p:spPr>
          <a:xfrm>
            <a:off x="5528301" y="334902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CDDA16D-7502-49AC-A831-80354EF0D892}"/>
              </a:ext>
            </a:extLst>
          </p:cNvPr>
          <p:cNvSpPr/>
          <p:nvPr/>
        </p:nvSpPr>
        <p:spPr>
          <a:xfrm>
            <a:off x="5528384" y="280708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128DBB8-65DA-4158-B54D-A1C2288B4D02}"/>
              </a:ext>
            </a:extLst>
          </p:cNvPr>
          <p:cNvSpPr/>
          <p:nvPr/>
        </p:nvSpPr>
        <p:spPr>
          <a:xfrm>
            <a:off x="5522034" y="25303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A2C5E3E-67A9-48D8-B212-EDAAF25206EF}"/>
              </a:ext>
            </a:extLst>
          </p:cNvPr>
          <p:cNvSpPr/>
          <p:nvPr/>
        </p:nvSpPr>
        <p:spPr>
          <a:xfrm>
            <a:off x="5528384" y="30746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5BFFCBB-400B-4BC1-8FB2-79E2CB2C7FA1}"/>
              </a:ext>
            </a:extLst>
          </p:cNvPr>
          <p:cNvSpPr/>
          <p:nvPr/>
        </p:nvSpPr>
        <p:spPr>
          <a:xfrm>
            <a:off x="5536500" y="41574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F2892ED-E4F9-4218-9C3B-7BF5A334BAC5}"/>
              </a:ext>
            </a:extLst>
          </p:cNvPr>
          <p:cNvSpPr/>
          <p:nvPr/>
        </p:nvSpPr>
        <p:spPr>
          <a:xfrm>
            <a:off x="5797385" y="308314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BFAE6ED-689D-4410-AE1A-E0190D0037C7}"/>
              </a:ext>
            </a:extLst>
          </p:cNvPr>
          <p:cNvSpPr/>
          <p:nvPr/>
        </p:nvSpPr>
        <p:spPr>
          <a:xfrm>
            <a:off x="5797385" y="281231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B52E4-2A24-48B3-AAA6-8E2F94E6018B}"/>
              </a:ext>
            </a:extLst>
          </p:cNvPr>
          <p:cNvSpPr/>
          <p:nvPr/>
        </p:nvSpPr>
        <p:spPr>
          <a:xfrm>
            <a:off x="9105440" y="2337806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3D16F049-E8AD-41DC-9E38-47FA86E82276}"/>
              </a:ext>
            </a:extLst>
          </p:cNvPr>
          <p:cNvSpPr/>
          <p:nvPr/>
        </p:nvSpPr>
        <p:spPr>
          <a:xfrm>
            <a:off x="5542428" y="442380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0E598E3-3B2F-4141-B0E9-91D51E1B164A}"/>
              </a:ext>
            </a:extLst>
          </p:cNvPr>
          <p:cNvSpPr/>
          <p:nvPr/>
        </p:nvSpPr>
        <p:spPr>
          <a:xfrm>
            <a:off x="7174983" y="40385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1C3750B-EBE6-4EE6-9C00-8D8DFABB5430}"/>
              </a:ext>
            </a:extLst>
          </p:cNvPr>
          <p:cNvSpPr/>
          <p:nvPr/>
        </p:nvSpPr>
        <p:spPr>
          <a:xfrm>
            <a:off x="10606837" y="413954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C4E62A6-2A3C-403C-A95D-F8356B8C87A8}"/>
              </a:ext>
            </a:extLst>
          </p:cNvPr>
          <p:cNvSpPr/>
          <p:nvPr/>
        </p:nvSpPr>
        <p:spPr>
          <a:xfrm>
            <a:off x="8847048" y="526902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20794BC-60AF-4202-8AE5-72D65E999D8D}"/>
              </a:ext>
            </a:extLst>
          </p:cNvPr>
          <p:cNvSpPr/>
          <p:nvPr/>
        </p:nvSpPr>
        <p:spPr>
          <a:xfrm>
            <a:off x="6636749" y="246230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3A4BE-AC40-40DF-8187-EC79B4E36DA5}"/>
              </a:ext>
            </a:extLst>
          </p:cNvPr>
          <p:cNvSpPr/>
          <p:nvPr/>
        </p:nvSpPr>
        <p:spPr>
          <a:xfrm>
            <a:off x="7428610" y="1533832"/>
            <a:ext cx="1112626" cy="5937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27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아까 그곳에는 아무도 없었지</a:t>
            </a:r>
            <a:r>
              <a:rPr lang="en-US" altLang="ko-KR" dirty="0"/>
              <a:t>. </a:t>
            </a:r>
            <a:r>
              <a:rPr lang="ko-KR" altLang="en-US" dirty="0"/>
              <a:t>이곳에는 있어야 </a:t>
            </a:r>
            <a:r>
              <a:rPr lang="ko-KR" altLang="en-US" dirty="0" err="1"/>
              <a:t>할텐데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여긴 대체 어디인 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</a:t>
            </a:r>
            <a:r>
              <a:rPr lang="en-US" altLang="ko-KR" b="1" dirty="0">
                <a:solidFill>
                  <a:srgbClr val="FF0000"/>
                </a:solidFill>
              </a:rPr>
              <a:t>-2 </a:t>
            </a:r>
            <a:r>
              <a:rPr lang="ko-KR" altLang="en-US" b="1" dirty="0"/>
              <a:t>이동시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10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69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움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440084" y="4300630"/>
            <a:ext cx="1162760" cy="1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4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가까이 다가와 내 다리에 얼굴을 문지르기 시작했다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모습이 귀여워 쓰다듬어 주기 위해 쪼그려 앉는 순간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D4F71-7B32-47E5-8349-9DA8D66238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!!!</a:t>
            </a:r>
          </a:p>
          <a:p>
            <a:pPr marL="0" indent="0">
              <a:buNone/>
            </a:pPr>
            <a:r>
              <a:rPr lang="ko-KR" altLang="en-US" dirty="0"/>
              <a:t>검은 생명체는 튀어 올라 주머니를 낚아채 갔다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5D858-1420-4B91-9ACD-9DC77428FED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9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움</a:t>
            </a:r>
            <a:r>
              <a:rPr lang="en-US" altLang="ko-KR" dirty="0"/>
              <a:t>! </a:t>
            </a:r>
            <a:r>
              <a:rPr lang="ko-KR" altLang="en-US" dirty="0" err="1"/>
              <a:t>우움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주머니 속의 픽셀조각에 관심을 보였다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픽셀조각을 힘껏 물었지만 딱딱한 픽셀조각을 부시기에는 역부족이었다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54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339C2A8-1FB2-4C84-84F5-03A3081690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904E397-789B-4C77-9073-92B9F70B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1FDAB-D52E-4731-B722-B0F4EA33F96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대사</a:t>
            </a:r>
          </a:p>
        </p:txBody>
      </p:sp>
    </p:spTree>
    <p:extLst>
      <p:ext uri="{BB962C8B-B14F-4D97-AF65-F5344CB8AC3E}">
        <p14:creationId xmlns:p14="http://schemas.microsoft.com/office/powerpoint/2010/main" val="108641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웅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19A36-2561-41D5-87EF-A5E78CE2F4A1}"/>
              </a:ext>
            </a:extLst>
          </p:cNvPr>
          <p:cNvSpPr txBox="1"/>
          <p:nvPr/>
        </p:nvSpPr>
        <p:spPr>
          <a:xfrm>
            <a:off x="9033524" y="2697789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눈물 나는</a:t>
            </a:r>
          </a:p>
        </p:txBody>
      </p:sp>
    </p:spTree>
    <p:extLst>
      <p:ext uri="{BB962C8B-B14F-4D97-AF65-F5344CB8AC3E}">
        <p14:creationId xmlns:p14="http://schemas.microsoft.com/office/powerpoint/2010/main" val="885673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주르륵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 err="1"/>
              <a:t>킁</a:t>
            </a:r>
            <a:r>
              <a:rPr lang="en-US" altLang="ko-KR" dirty="0"/>
              <a:t>.. </a:t>
            </a:r>
            <a:r>
              <a:rPr lang="ko-KR" altLang="en-US" dirty="0"/>
              <a:t>훌쩍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81C3D-BB1F-492E-AE01-14A082A40ADF}"/>
              </a:ext>
            </a:extLst>
          </p:cNvPr>
          <p:cNvSpPr txBox="1"/>
          <p:nvPr/>
        </p:nvSpPr>
        <p:spPr>
          <a:xfrm>
            <a:off x="47194" y="2737300"/>
            <a:ext cx="27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코먹는소리</a:t>
            </a:r>
            <a:r>
              <a:rPr lang="ko-KR" altLang="en-US" dirty="0"/>
              <a:t>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5165-BBA4-42C2-BA39-9DB3E075F43D}"/>
              </a:ext>
            </a:extLst>
          </p:cNvPr>
          <p:cNvSpPr txBox="1"/>
          <p:nvPr/>
        </p:nvSpPr>
        <p:spPr>
          <a:xfrm>
            <a:off x="9169209" y="2395138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콧물</a:t>
            </a:r>
          </a:p>
        </p:txBody>
      </p:sp>
    </p:spTree>
    <p:extLst>
      <p:ext uri="{BB962C8B-B14F-4D97-AF65-F5344CB8AC3E}">
        <p14:creationId xmlns:p14="http://schemas.microsoft.com/office/powerpoint/2010/main" val="73326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도트가 추워하는 것 같으니 일단 아까 봤던 건물 터로 </a:t>
            </a:r>
            <a:r>
              <a:rPr lang="ko-KR" altLang="en-US" dirty="0" err="1"/>
              <a:t>가야겠다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위험하긴 해도 여기 있는 것 보다 </a:t>
            </a:r>
            <a:r>
              <a:rPr lang="ko-KR" altLang="en-US" dirty="0" err="1"/>
              <a:t>나을거다</a:t>
            </a:r>
            <a:r>
              <a:rPr lang="en-US" altLang="ko-KR" dirty="0"/>
              <a:t>.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5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>
                <a:solidFill>
                  <a:srgbClr val="FF0000"/>
                </a:solidFill>
              </a:rPr>
              <a:t>도트</a:t>
            </a:r>
            <a:r>
              <a:rPr lang="ko-KR" altLang="en-US" b="1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4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이름을 입력해주세요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77B358-4904-4C90-9FA0-EE11DE9CC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6F966A-33EC-47AC-852A-6A6B8FE55D50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B309-0FF3-419D-AC28-AED90EB60EF0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9F23-6105-40AA-B9AB-817823BE8377}"/>
              </a:ext>
            </a:extLst>
          </p:cNvPr>
          <p:cNvSpPr txBox="1"/>
          <p:nvPr/>
        </p:nvSpPr>
        <p:spPr>
          <a:xfrm>
            <a:off x="4853739" y="1506022"/>
            <a:ext cx="24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키보드 입력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받기</a:t>
            </a:r>
          </a:p>
        </p:txBody>
      </p:sp>
    </p:spTree>
    <p:extLst>
      <p:ext uri="{BB962C8B-B14F-4D97-AF65-F5344CB8AC3E}">
        <p14:creationId xmlns:p14="http://schemas.microsoft.com/office/powerpoint/2010/main" val="49877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0% (</a:t>
            </a:r>
            <a:r>
              <a:rPr lang="ko-KR" altLang="en-US" dirty="0"/>
              <a:t>숫자 증가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4DB557-59C3-4F3E-A612-B701A62B9A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61EA8-92E5-407F-87F8-55C3F216E62D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39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100%</a:t>
            </a:r>
          </a:p>
          <a:p>
            <a:pPr marL="0" indent="0">
              <a:buNone/>
            </a:pPr>
            <a:r>
              <a:rPr lang="ko-KR" altLang="en-US" dirty="0"/>
              <a:t>환영합니다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000 </a:t>
            </a:r>
            <a:r>
              <a:rPr lang="ko-KR" altLang="en-US" dirty="0" err="1"/>
              <a:t>플레이어님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3649181-EE77-4C3E-882B-AFA0F478BD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5A631-1C08-480F-AA37-85A94E546AE2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6BDDF-FF9E-4B3A-8E3D-F0906424A88C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69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으</a:t>
            </a:r>
            <a:r>
              <a:rPr lang="en-US" altLang="ko-KR" dirty="0"/>
              <a:t>.. </a:t>
            </a:r>
            <a:r>
              <a:rPr lang="ko-KR" altLang="en-US" dirty="0"/>
              <a:t>머리야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누워있던 몸을 일으켜 흙을 털고 일어나니 주위에는 </a:t>
            </a:r>
            <a:r>
              <a:rPr lang="ko-KR" altLang="en-US" dirty="0" err="1"/>
              <a:t>웅성하게</a:t>
            </a:r>
            <a:r>
              <a:rPr lang="ko-KR" altLang="en-US" dirty="0"/>
              <a:t> 자란 풀과 나무들 뿐이었다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FC5762-825E-46BC-B516-2DA2236F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12DE1-2DB2-4F84-9FB0-664AD13BF93D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8E8B-1BDC-4E20-BAD2-8F8AE7419DE2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B98A72-6544-47C4-A264-A21D782F263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그나저나 여기가 </a:t>
            </a:r>
            <a:r>
              <a:rPr lang="ko-KR" altLang="en-US" dirty="0" err="1"/>
              <a:t>어디지</a:t>
            </a:r>
            <a:r>
              <a:rPr lang="en-US" altLang="ko-KR" dirty="0"/>
              <a:t>? </a:t>
            </a:r>
            <a:r>
              <a:rPr lang="ko-KR" altLang="en-US" dirty="0"/>
              <a:t>어쩌다가 이 곳에 오게 된 거지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기억나는게</a:t>
            </a:r>
            <a:r>
              <a:rPr lang="en-US" altLang="ko-KR" dirty="0"/>
              <a:t>… </a:t>
            </a:r>
            <a:r>
              <a:rPr lang="ko-KR" altLang="en-US" dirty="0" err="1"/>
              <a:t>ㅇㅇㅇ</a:t>
            </a:r>
            <a:r>
              <a:rPr lang="ko-KR" altLang="en-US" dirty="0"/>
              <a:t> 내 이름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590E09-7F17-444C-82BE-80C56E04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841BC-0FBE-4218-AE53-4052EA879656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D2B75-AF7A-4BB4-9AE5-B42B920C5809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0B3F2F-C4E9-4164-AA0F-2F491EE68B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0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1515</Words>
  <Application>Microsoft Office PowerPoint</Application>
  <PresentationFormat>와이드스크린</PresentationFormat>
  <Paragraphs>639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한컴 말랑말랑 Bold</vt:lpstr>
      <vt:lpstr>한컴 말랑말랑 Regular</vt:lpstr>
      <vt:lpstr>Arial</vt:lpstr>
      <vt:lpstr>Office 테마</vt:lpstr>
      <vt:lpstr>다이어로그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숲-던전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다이어로그</dc:title>
  <dc:creator>noh daambi</dc:creator>
  <cp:lastModifiedBy>noh daambi</cp:lastModifiedBy>
  <cp:revision>407</cp:revision>
  <dcterms:created xsi:type="dcterms:W3CDTF">2021-07-13T03:27:52Z</dcterms:created>
  <dcterms:modified xsi:type="dcterms:W3CDTF">2021-07-22T08:32:03Z</dcterms:modified>
</cp:coreProperties>
</file>